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97AE8E-77CA-4233-BD7D-69F7E1A14EB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D185B8-F4E2-49D5-9D16-EB1FBF04006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EF68A7-E012-4F37-B5FA-AE979B466CD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7684CC-5D0A-48E8-85A7-71864B7AD88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8BA18D-E766-4663-8BFE-529D98A6F05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6D9E86B-98F6-4361-B737-28061BA1802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3870CDE-E471-46EB-9B15-FE22E3CC0D0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FBB99EF-714D-485F-8641-C65D02E6819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ABAA43D-D406-47B3-BAD6-F8AF7F4C030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1FB48E9-347E-44C0-9154-C29354C387D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6459C14-2143-4A90-A1B2-F439394D284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3.07.31"/>
  <p:tag name="AS_TITLE" val="Aspose.Slides for Java"/>
  <p:tag name="AS_VERSION" val="23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7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0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2024-09-10T12:10:47.823</cp:lastPrinted>
  <dcterms:created xsi:type="dcterms:W3CDTF">2024-09-10T16:10:47Z</dcterms:created>
  <dcterms:modified xsi:type="dcterms:W3CDTF">2024-09-10T16:10:55Z</dcterms:modified>
</cp:coreProperties>
</file>